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C723E7-67F7-48B3-A6E3-B777EC1B7FF1}" v="1" dt="2023-06-06T05:32:12.9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0C723E7-67F7-48B3-A6E3-B777EC1B7FF1}"/>
    <pc:docChg chg="modSld">
      <pc:chgData name="Narelle Wheaton" userId="6e1b2b30-480e-4f91-806b-6735d5b9e446" providerId="ADAL" clId="{E0C723E7-67F7-48B3-A6E3-B777EC1B7FF1}" dt="2023-06-06T05:32:12.990" v="0" actId="207"/>
      <pc:docMkLst>
        <pc:docMk/>
      </pc:docMkLst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0" sldId="256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0" sldId="256"/>
            <ac:spMk id="2050" creationId="{1659240B-30AC-ED3A-C54F-CFBFD23F5DD3}"/>
          </ac:spMkLst>
        </pc:spChg>
      </pc:sldChg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0" sldId="257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0" sldId="257"/>
            <ac:spMk id="3074" creationId="{BB84689C-9803-2BCA-CAAB-8C5927EA99A2}"/>
          </ac:spMkLst>
        </pc:spChg>
      </pc:sldChg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0" sldId="258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0" sldId="258"/>
            <ac:spMk id="4098" creationId="{7F1176C1-9D7E-402D-F2D5-F3B862243AB1}"/>
          </ac:spMkLst>
        </pc:spChg>
      </pc:sldChg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4145715906" sldId="259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4145715906" sldId="259"/>
            <ac:spMk id="2050" creationId="{1659240B-30AC-ED3A-C54F-CFBFD23F5DD3}"/>
          </ac:spMkLst>
        </pc:spChg>
      </pc:sldChg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982828996" sldId="260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982828996" sldId="260"/>
            <ac:spMk id="3074" creationId="{BB84689C-9803-2BCA-CAAB-8C5927EA99A2}"/>
          </ac:spMkLst>
        </pc:spChg>
      </pc:sldChg>
      <pc:sldChg chg="modSp">
        <pc:chgData name="Narelle Wheaton" userId="6e1b2b30-480e-4f91-806b-6735d5b9e446" providerId="ADAL" clId="{E0C723E7-67F7-48B3-A6E3-B777EC1B7FF1}" dt="2023-06-06T05:32:12.990" v="0" actId="207"/>
        <pc:sldMkLst>
          <pc:docMk/>
          <pc:sldMk cId="926510659" sldId="261"/>
        </pc:sldMkLst>
        <pc:spChg chg="mod">
          <ac:chgData name="Narelle Wheaton" userId="6e1b2b30-480e-4f91-806b-6735d5b9e446" providerId="ADAL" clId="{E0C723E7-67F7-48B3-A6E3-B777EC1B7FF1}" dt="2023-06-06T05:32:12.990" v="0" actId="207"/>
          <ac:spMkLst>
            <pc:docMk/>
            <pc:sldMk cId="926510659" sldId="261"/>
            <ac:spMk id="4098" creationId="{7F1176C1-9D7E-402D-F2D5-F3B862243AB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F9C1AB-4BB8-B05C-D046-2294D5D03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886D8-CA67-486F-A72E-C3AAA81336F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717A9-47DE-319A-9DF2-8DC6F8F3C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4DF74-6165-9921-1D5F-9CDDC2972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273DC-3120-4910-AF48-F5AD960FA4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3985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FE11D-C10C-F4B2-E457-65C7989FA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25CAE-292F-4CC5-94C9-0F40A3B99E7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C089C-BE35-E83C-E8AA-0E166AB90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84BFF-B772-633B-AC09-9D2DAEE79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16859-A478-4A8E-8822-300D3E932B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5007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13BC6-76A0-E975-BB97-34509A32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A77A-6FF8-44AA-A314-AD5B22BA6CC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00427-5168-24B1-C254-4178202B8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E009B1-F3CA-97DE-1AD6-39EEE758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8D575-50BA-45D4-95E7-5AE2DAE912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574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B09EF-C8DD-97C2-FE1D-9CBF594F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A1BF-8B7E-48E0-9DDD-20CCCA72421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69B6E-7641-2AC7-8B57-DAD785A04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36757-00DC-B9FC-93DB-446EA7537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21DA7-7EB6-4D43-B07C-93FBD8D637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441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32CDB7-D2D7-C4EF-BB7F-0F2ACD5A5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4612A-1CDF-43A1-A3CE-679707DCD69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21C40-EBB2-9BDD-B30D-875E7462E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37B2A-FBDD-6363-9C60-318B86656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78830-8084-48C0-BE52-06DF59BF52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438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2363A4-D62B-8CB2-EC8E-76B42D5A9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1A770-917A-4341-89D3-27473DED62C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4CCABC-FDEA-8016-1D85-C4F9BC0C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2DC71B-BFC8-EDD4-F422-878487A86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17590-BF8E-470F-ADCF-F050D9597C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121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3013E6-21BF-0D69-04D1-42542CCBE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0C78-B547-40C0-A3EC-60F2914C723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C7E8C3-210A-8C61-A36A-72A986C8F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FA4BA4-63D5-C4F7-4D9F-84BC5A810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A38CD-458F-4917-B317-82AEFCE98F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4426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58414ED-2D79-6D88-4D15-CC0E27B97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0B8F-24F6-40F0-ABDE-B6EADA2326B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2A76215-AA87-AB05-3259-DC71F1F79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69E24C-FC11-5A4A-31CA-AB7F529E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E839-5FE8-4307-9A7C-45FFF5F83A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026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D899D4-BA24-B86E-8B01-50FE45967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FD9EF-13F0-47BE-B8F3-B5FAED5D579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DF0E6C-0B3F-6F57-710B-43D4A94F7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707529-9E72-D486-F60B-6E458091E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9ABA0-7C6C-4302-8231-EE62643FD3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292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BDEF28-65B2-2665-7625-F8F25CDA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B0FC-346F-4E74-9D16-70AF3023869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8E1C03-CAFB-83CD-1248-C12EC4A11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E513D9-19B6-7069-C96A-96A06291D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3CA79-3478-4F40-84C2-C6F75A7BBB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423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C19A6D-035E-C122-DA0C-ED637E2B3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8C14A-6A48-4296-8402-CF0FF4406A9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405699-D209-795E-DD41-809966282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A5F783-0AC6-611A-8A18-FF879160E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44ABA-59CC-40B4-B772-5ADAF7A615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7648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3BEACEA-E8A6-AFB0-F979-A59003C8363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822FADE-9DB5-347C-8F7D-47F74106363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3738C-0644-D0C7-E47B-20A1E07D9E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A5ADAA-3DE8-45F5-A405-FF567E72225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28EE5-20D5-61E2-A418-AC2555A1FB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E70E4-0D3D-9E72-9647-B713F55DC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7C2302-B56E-47DC-9959-AC3D0AA087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1659240B-30AC-ED3A-C54F-CFBFD23F5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1768" y="2114717"/>
            <a:ext cx="9288463" cy="2628565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Guide me O Thou great Jehovah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Pilgrim through this barren land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am weak but Thou art mighty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1659240B-30AC-ED3A-C54F-CFBFD23F5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1768" y="2222729"/>
            <a:ext cx="9288463" cy="2412541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Hold me with Thy </a:t>
            </a:r>
            <a:r>
              <a:rPr lang="en-AU" altLang="en-US" sz="4000" dirty="0" err="1">
                <a:solidFill>
                  <a:schemeClr val="bg1"/>
                </a:solidFill>
              </a:rPr>
              <a:t>pow'rful</a:t>
            </a:r>
            <a:r>
              <a:rPr lang="en-AU" altLang="en-US" sz="4000" dirty="0">
                <a:solidFill>
                  <a:schemeClr val="bg1"/>
                </a:solidFill>
              </a:rPr>
              <a:t> hand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Bread of heaven Bread of heaven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Feed me now and ever more</a:t>
            </a:r>
          </a:p>
        </p:txBody>
      </p:sp>
    </p:spTree>
    <p:extLst>
      <p:ext uri="{BB962C8B-B14F-4D97-AF65-F5344CB8AC3E}">
        <p14:creationId xmlns:p14="http://schemas.microsoft.com/office/powerpoint/2010/main" val="4145715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B84689C-9803-2BCA-CAAB-8C5927EA99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2060798"/>
            <a:ext cx="9793288" cy="2736403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Open Thou the crystal fountain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Whence the healing stream doth flow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the fiery cloudy pillar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B84689C-9803-2BCA-CAAB-8C5927EA99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356" y="2312826"/>
            <a:ext cx="9793288" cy="2232347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Lead me all my journey through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Strong Deliverer strong Deliverer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Thou still my strength and shield</a:t>
            </a:r>
          </a:p>
        </p:txBody>
      </p:sp>
    </p:spTree>
    <p:extLst>
      <p:ext uri="{BB962C8B-B14F-4D97-AF65-F5344CB8AC3E}">
        <p14:creationId xmlns:p14="http://schemas.microsoft.com/office/powerpoint/2010/main" val="982828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F1176C1-9D7E-402D-F2D5-F3B862243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2024633"/>
            <a:ext cx="10009187" cy="2808734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When I tread the verge of Jordan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Bid my anxious fears subside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Death of death and hell's destruction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F1176C1-9D7E-402D-F2D5-F3B862243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952625"/>
            <a:ext cx="10009187" cy="2952750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Land me safe on Canaan's side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Songs of praises songs of praises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will ever give to Thee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will ever give to Thee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AEF528-1FFE-75F6-6E02-2DE02013A6B4}"/>
              </a:ext>
            </a:extLst>
          </p:cNvPr>
          <p:cNvSpPr/>
          <p:nvPr/>
        </p:nvSpPr>
        <p:spPr>
          <a:xfrm>
            <a:off x="334963" y="5456238"/>
            <a:ext cx="4572000" cy="1223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1448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John Hughes | Peter Williams | William Williams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926510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160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Me O Thou Great Jehovah</dc:title>
  <dc:creator>ITS</dc:creator>
  <cp:lastModifiedBy>Narelle Wheaton</cp:lastModifiedBy>
  <cp:revision>5</cp:revision>
  <dcterms:created xsi:type="dcterms:W3CDTF">2015-12-29T07:01:32Z</dcterms:created>
  <dcterms:modified xsi:type="dcterms:W3CDTF">2023-06-06T05:32:13Z</dcterms:modified>
</cp:coreProperties>
</file>